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2" r:id="rId7"/>
    <p:sldId id="260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232C"/>
    <a:srgbClr val="7C2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73" d="100"/>
          <a:sy n="73" d="100"/>
        </p:scale>
        <p:origin x="86" y="6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1FDE-4077-444A-8FD8-3A99214E7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61F8E-D0E0-4DF3-B466-F5C4F8DCD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C4D22-86F9-4793-8550-6A27B74F5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5042A-6F9C-47AE-A86A-705C4A96E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830C-CEC9-4F44-9967-B87095180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3732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64B86-6507-4EC0-BAFF-C0E4260FD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68427-C63B-4EA4-B4A4-2EBF842EE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0C660-3738-4BF4-ACEA-B3640936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8AE01-AFAE-49E2-AF6F-A6B99D25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CEEC9-7867-408A-82C9-88A1980B1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5276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A84A8A-8EA1-4D20-B7E5-D1EDB1D70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79246-E77D-43C1-A4AC-D2DF179B1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48DAB-AD3A-4B6E-865C-832A809FF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93699-7848-40F1-8A63-5D225972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A383B-E491-49B8-96BC-4B9AEE9E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0516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AB9D0-3610-4B93-AA92-2587B0BF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5489C-6DFB-499C-B401-F5F7EB0F2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27032-457A-49B3-A9EE-2A1BE268A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C7117-F947-4A00-BA7A-B8434F8B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F75C1-01B0-47DD-BCB8-7AC1FBAA6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08892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7F02-39BB-408A-83D0-A65C305DA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F9381-A915-43FE-93CF-8B78E0650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CBAED-6028-4430-9FE3-979F28949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117A1-305B-40EC-AE47-DE4495C99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250B9-33EE-47B4-8877-045920BF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2135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A1F53-9C6E-4CD4-812C-376830F8A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18E08-6739-4036-A460-264C13147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7A176E-2809-43CC-9046-78712D4C1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D312F-D461-485B-A70C-24E3F4EF6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8E650-629E-41B7-942E-EA098209A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88619-B845-4B4D-BA71-97A7C5127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0897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8ABE-BC8C-440B-96D9-92625543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3F79F-795D-44E4-9378-A39BB2B2C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76D6A-1F65-480C-8756-672EA12AB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68AF23-EF8E-426F-A731-AB8EFA147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B893D-07EA-4CEA-B8FB-C4F824828B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9BEC4-7A8A-4763-9541-375AE6E20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5227F-04AE-4C3B-A3F1-56060C36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CE0A66-22E1-43A2-981B-4C7772363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81177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2EF8-D8E1-4DAD-939C-018B662F1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085876-948D-49D0-909C-0B5F31F3A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67B18-6789-458B-AE3D-7C5F70A6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BC43E-4DA5-428A-9BF2-C3BA5591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3948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F854A6-4D64-4F76-8F76-7AB8C3B4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6656ED-EF7B-4C0C-BF7D-D9F9189A1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FD481-8A8C-4021-A2A4-C0231F835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4883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2622D-9E59-4C50-83DC-23F49692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5FD26-4BCC-45E5-AC4C-F2D7FB034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A7FF9-BF47-4F5C-9BC2-E807C4D3E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235AD-B652-4759-9B5B-0133A5281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0181-5014-4EC0-A47C-74CC61E56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32D91-B808-4500-946E-7F3A84C4F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8537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93DD2-0411-44FB-B8A3-A54136744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76C145-13A0-4105-8C76-41572EA31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1D654-28A3-43E9-8BAC-2D271B75C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77A14-70CC-4090-A2FB-E751879AD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01A73-02FD-4906-A398-31193406F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F47CA-763A-4184-9049-5866E8B0F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62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0E8BFC-ECDB-4DC6-875E-DFA792166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2717B-02BC-404D-8533-870A80A97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092F4-4F00-470E-910E-EE4B6E1F56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F2A35-25C4-4B3F-A4E7-26F18DFA34BE}" type="datetimeFigureOut">
              <a:rPr lang="pl-PL" smtClean="0"/>
              <a:t>08.02.2021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DB19F-A1C6-4FD0-9A7E-E2EC82742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A1CD4-6ECE-4E62-9E95-874B27F02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6FF0B-F3DC-44BC-8BFC-02F15130263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3577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op 1 - Bloodstream">
            <a:hlinkClick r:id="" action="ppaction://media"/>
            <a:extLst>
              <a:ext uri="{FF2B5EF4-FFF2-40B4-BE49-F238E27FC236}">
                <a16:creationId xmlns:a16="http://schemas.microsoft.com/office/drawing/2014/main" id="{CB5A0EE3-2E59-4139-BA2A-56999D9CF8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reeform 457">
            <a:extLst>
              <a:ext uri="{FF2B5EF4-FFF2-40B4-BE49-F238E27FC236}">
                <a16:creationId xmlns:a16="http://schemas.microsoft.com/office/drawing/2014/main" id="{AB82A227-3219-43F6-AC30-826F2CB83FA3}"/>
              </a:ext>
            </a:extLst>
          </p:cNvPr>
          <p:cNvSpPr>
            <a:spLocks noEditPoints="1"/>
          </p:cNvSpPr>
          <p:nvPr/>
        </p:nvSpPr>
        <p:spPr bwMode="auto">
          <a:xfrm>
            <a:off x="4368801" y="1839552"/>
            <a:ext cx="3454400" cy="3365130"/>
          </a:xfrm>
          <a:custGeom>
            <a:avLst/>
            <a:gdLst>
              <a:gd name="T0" fmla="*/ 0 w 180"/>
              <a:gd name="T1" fmla="*/ 176 h 176"/>
              <a:gd name="T2" fmla="*/ 74 w 180"/>
              <a:gd name="T3" fmla="*/ 145 h 176"/>
              <a:gd name="T4" fmla="*/ 14 w 180"/>
              <a:gd name="T5" fmla="*/ 162 h 176"/>
              <a:gd name="T6" fmla="*/ 36 w 180"/>
              <a:gd name="T7" fmla="*/ 136 h 176"/>
              <a:gd name="T8" fmla="*/ 14 w 180"/>
              <a:gd name="T9" fmla="*/ 162 h 176"/>
              <a:gd name="T10" fmla="*/ 168 w 180"/>
              <a:gd name="T11" fmla="*/ 0 h 176"/>
              <a:gd name="T12" fmla="*/ 55 w 180"/>
              <a:gd name="T13" fmla="*/ 64 h 176"/>
              <a:gd name="T14" fmla="*/ 40 w 180"/>
              <a:gd name="T15" fmla="*/ 98 h 176"/>
              <a:gd name="T16" fmla="*/ 72 w 180"/>
              <a:gd name="T17" fmla="*/ 136 h 176"/>
              <a:gd name="T18" fmla="*/ 89 w 180"/>
              <a:gd name="T19" fmla="*/ 166 h 176"/>
              <a:gd name="T20" fmla="*/ 140 w 180"/>
              <a:gd name="T21" fmla="*/ 92 h 176"/>
              <a:gd name="T22" fmla="*/ 104 w 180"/>
              <a:gd name="T23" fmla="*/ 119 h 176"/>
              <a:gd name="T24" fmla="*/ 85 w 180"/>
              <a:gd name="T25" fmla="*/ 131 h 176"/>
              <a:gd name="T26" fmla="*/ 77 w 180"/>
              <a:gd name="T27" fmla="*/ 128 h 176"/>
              <a:gd name="T28" fmla="*/ 55 w 180"/>
              <a:gd name="T29" fmla="*/ 121 h 176"/>
              <a:gd name="T30" fmla="*/ 45 w 180"/>
              <a:gd name="T31" fmla="*/ 91 h 176"/>
              <a:gd name="T32" fmla="*/ 57 w 180"/>
              <a:gd name="T33" fmla="*/ 72 h 176"/>
              <a:gd name="T34" fmla="*/ 104 w 180"/>
              <a:gd name="T35" fmla="*/ 118 h 176"/>
              <a:gd name="T36" fmla="*/ 134 w 180"/>
              <a:gd name="T37" fmla="*/ 87 h 176"/>
              <a:gd name="T38" fmla="*/ 110 w 180"/>
              <a:gd name="T39" fmla="*/ 112 h 176"/>
              <a:gd name="T40" fmla="*/ 82 w 180"/>
              <a:gd name="T41" fmla="*/ 49 h 176"/>
              <a:gd name="T42" fmla="*/ 168 w 180"/>
              <a:gd name="T43" fmla="*/ 8 h 176"/>
              <a:gd name="T44" fmla="*/ 132 w 180"/>
              <a:gd name="T45" fmla="*/ 56 h 176"/>
              <a:gd name="T46" fmla="*/ 132 w 180"/>
              <a:gd name="T47" fmla="*/ 32 h 176"/>
              <a:gd name="T48" fmla="*/ 132 w 180"/>
              <a:gd name="T49" fmla="*/ 56 h 176"/>
              <a:gd name="T50" fmla="*/ 136 w 180"/>
              <a:gd name="T51" fmla="*/ 44 h 176"/>
              <a:gd name="T52" fmla="*/ 128 w 180"/>
              <a:gd name="T53" fmla="*/ 44 h 176"/>
              <a:gd name="T54" fmla="*/ 108 w 180"/>
              <a:gd name="T55" fmla="*/ 96 h 176"/>
              <a:gd name="T56" fmla="*/ 108 w 180"/>
              <a:gd name="T57" fmla="*/ 88 h 176"/>
              <a:gd name="T58" fmla="*/ 108 w 180"/>
              <a:gd name="T59" fmla="*/ 96 h 176"/>
              <a:gd name="T60" fmla="*/ 80 w 180"/>
              <a:gd name="T61" fmla="*/ 68 h 176"/>
              <a:gd name="T62" fmla="*/ 88 w 180"/>
              <a:gd name="T63" fmla="*/ 68 h 176"/>
              <a:gd name="T64" fmla="*/ 96 w 180"/>
              <a:gd name="T65" fmla="*/ 84 h 176"/>
              <a:gd name="T66" fmla="*/ 96 w 180"/>
              <a:gd name="T67" fmla="*/ 76 h 176"/>
              <a:gd name="T68" fmla="*/ 96 w 180"/>
              <a:gd name="T69" fmla="*/ 8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0" h="176">
                <a:moveTo>
                  <a:pt x="31" y="98"/>
                </a:moveTo>
                <a:cubicBezTo>
                  <a:pt x="0" y="176"/>
                  <a:pt x="0" y="176"/>
                  <a:pt x="0" y="176"/>
                </a:cubicBezTo>
                <a:cubicBezTo>
                  <a:pt x="78" y="145"/>
                  <a:pt x="78" y="145"/>
                  <a:pt x="78" y="145"/>
                </a:cubicBezTo>
                <a:cubicBezTo>
                  <a:pt x="76" y="145"/>
                  <a:pt x="75" y="145"/>
                  <a:pt x="74" y="145"/>
                </a:cubicBezTo>
                <a:cubicBezTo>
                  <a:pt x="50" y="145"/>
                  <a:pt x="28" y="122"/>
                  <a:pt x="31" y="98"/>
                </a:cubicBezTo>
                <a:moveTo>
                  <a:pt x="14" y="162"/>
                </a:moveTo>
                <a:cubicBezTo>
                  <a:pt x="29" y="125"/>
                  <a:pt x="29" y="125"/>
                  <a:pt x="29" y="125"/>
                </a:cubicBezTo>
                <a:cubicBezTo>
                  <a:pt x="31" y="129"/>
                  <a:pt x="33" y="132"/>
                  <a:pt x="36" y="136"/>
                </a:cubicBezTo>
                <a:cubicBezTo>
                  <a:pt x="40" y="140"/>
                  <a:pt x="45" y="144"/>
                  <a:pt x="51" y="147"/>
                </a:cubicBezTo>
                <a:lnTo>
                  <a:pt x="14" y="162"/>
                </a:lnTo>
                <a:close/>
                <a:moveTo>
                  <a:pt x="175" y="1"/>
                </a:moveTo>
                <a:cubicBezTo>
                  <a:pt x="174" y="0"/>
                  <a:pt x="171" y="0"/>
                  <a:pt x="168" y="0"/>
                </a:cubicBezTo>
                <a:cubicBezTo>
                  <a:pt x="151" y="0"/>
                  <a:pt x="107" y="12"/>
                  <a:pt x="84" y="36"/>
                </a:cubicBezTo>
                <a:cubicBezTo>
                  <a:pt x="78" y="41"/>
                  <a:pt x="60" y="58"/>
                  <a:pt x="55" y="64"/>
                </a:cubicBezTo>
                <a:cubicBezTo>
                  <a:pt x="41" y="68"/>
                  <a:pt x="21" y="76"/>
                  <a:pt x="10" y="87"/>
                </a:cubicBezTo>
                <a:cubicBezTo>
                  <a:pt x="10" y="87"/>
                  <a:pt x="24" y="87"/>
                  <a:pt x="40" y="98"/>
                </a:cubicBezTo>
                <a:cubicBezTo>
                  <a:pt x="38" y="107"/>
                  <a:pt x="41" y="118"/>
                  <a:pt x="50" y="126"/>
                </a:cubicBezTo>
                <a:cubicBezTo>
                  <a:pt x="56" y="133"/>
                  <a:pt x="64" y="136"/>
                  <a:pt x="72" y="136"/>
                </a:cubicBezTo>
                <a:cubicBezTo>
                  <a:pt x="74" y="136"/>
                  <a:pt x="76" y="136"/>
                  <a:pt x="79" y="136"/>
                </a:cubicBezTo>
                <a:cubicBezTo>
                  <a:pt x="89" y="152"/>
                  <a:pt x="89" y="166"/>
                  <a:pt x="89" y="166"/>
                </a:cubicBezTo>
                <a:cubicBezTo>
                  <a:pt x="100" y="155"/>
                  <a:pt x="108" y="135"/>
                  <a:pt x="112" y="121"/>
                </a:cubicBezTo>
                <a:cubicBezTo>
                  <a:pt x="118" y="116"/>
                  <a:pt x="135" y="98"/>
                  <a:pt x="140" y="92"/>
                </a:cubicBezTo>
                <a:cubicBezTo>
                  <a:pt x="168" y="64"/>
                  <a:pt x="180" y="7"/>
                  <a:pt x="175" y="1"/>
                </a:cubicBezTo>
                <a:moveTo>
                  <a:pt x="104" y="119"/>
                </a:moveTo>
                <a:cubicBezTo>
                  <a:pt x="101" y="129"/>
                  <a:pt x="97" y="139"/>
                  <a:pt x="93" y="147"/>
                </a:cubicBezTo>
                <a:cubicBezTo>
                  <a:pt x="91" y="142"/>
                  <a:pt x="89" y="137"/>
                  <a:pt x="85" y="131"/>
                </a:cubicBezTo>
                <a:cubicBezTo>
                  <a:pt x="84" y="129"/>
                  <a:pt x="81" y="128"/>
                  <a:pt x="79" y="128"/>
                </a:cubicBezTo>
                <a:cubicBezTo>
                  <a:pt x="78" y="128"/>
                  <a:pt x="77" y="128"/>
                  <a:pt x="77" y="128"/>
                </a:cubicBezTo>
                <a:cubicBezTo>
                  <a:pt x="75" y="128"/>
                  <a:pt x="73" y="128"/>
                  <a:pt x="72" y="128"/>
                </a:cubicBezTo>
                <a:cubicBezTo>
                  <a:pt x="66" y="128"/>
                  <a:pt x="60" y="126"/>
                  <a:pt x="55" y="121"/>
                </a:cubicBezTo>
                <a:cubicBezTo>
                  <a:pt x="49" y="114"/>
                  <a:pt x="46" y="107"/>
                  <a:pt x="48" y="99"/>
                </a:cubicBezTo>
                <a:cubicBezTo>
                  <a:pt x="49" y="96"/>
                  <a:pt x="48" y="93"/>
                  <a:pt x="45" y="91"/>
                </a:cubicBezTo>
                <a:cubicBezTo>
                  <a:pt x="39" y="87"/>
                  <a:pt x="34" y="85"/>
                  <a:pt x="29" y="83"/>
                </a:cubicBezTo>
                <a:cubicBezTo>
                  <a:pt x="37" y="79"/>
                  <a:pt x="47" y="75"/>
                  <a:pt x="57" y="72"/>
                </a:cubicBezTo>
                <a:cubicBezTo>
                  <a:pt x="58" y="72"/>
                  <a:pt x="58" y="72"/>
                  <a:pt x="58" y="72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118"/>
                  <a:pt x="104" y="118"/>
                  <a:pt x="104" y="119"/>
                </a:cubicBezTo>
                <a:moveTo>
                  <a:pt x="134" y="87"/>
                </a:moveTo>
                <a:cubicBezTo>
                  <a:pt x="133" y="88"/>
                  <a:pt x="130" y="91"/>
                  <a:pt x="128" y="94"/>
                </a:cubicBezTo>
                <a:cubicBezTo>
                  <a:pt x="122" y="99"/>
                  <a:pt x="114" y="108"/>
                  <a:pt x="110" y="112"/>
                </a:cubicBezTo>
                <a:cubicBezTo>
                  <a:pt x="64" y="66"/>
                  <a:pt x="64" y="66"/>
                  <a:pt x="64" y="66"/>
                </a:cubicBezTo>
                <a:cubicBezTo>
                  <a:pt x="68" y="62"/>
                  <a:pt x="77" y="54"/>
                  <a:pt x="82" y="49"/>
                </a:cubicBezTo>
                <a:cubicBezTo>
                  <a:pt x="85" y="46"/>
                  <a:pt x="88" y="43"/>
                  <a:pt x="89" y="42"/>
                </a:cubicBezTo>
                <a:cubicBezTo>
                  <a:pt x="111" y="20"/>
                  <a:pt x="152" y="8"/>
                  <a:pt x="168" y="8"/>
                </a:cubicBezTo>
                <a:cubicBezTo>
                  <a:pt x="168" y="21"/>
                  <a:pt x="157" y="64"/>
                  <a:pt x="134" y="87"/>
                </a:cubicBezTo>
                <a:moveTo>
                  <a:pt x="132" y="56"/>
                </a:moveTo>
                <a:cubicBezTo>
                  <a:pt x="139" y="56"/>
                  <a:pt x="144" y="51"/>
                  <a:pt x="144" y="44"/>
                </a:cubicBezTo>
                <a:cubicBezTo>
                  <a:pt x="144" y="37"/>
                  <a:pt x="139" y="32"/>
                  <a:pt x="132" y="32"/>
                </a:cubicBezTo>
                <a:cubicBezTo>
                  <a:pt x="125" y="32"/>
                  <a:pt x="120" y="37"/>
                  <a:pt x="120" y="44"/>
                </a:cubicBezTo>
                <a:cubicBezTo>
                  <a:pt x="120" y="51"/>
                  <a:pt x="125" y="56"/>
                  <a:pt x="132" y="56"/>
                </a:cubicBezTo>
                <a:moveTo>
                  <a:pt x="132" y="40"/>
                </a:moveTo>
                <a:cubicBezTo>
                  <a:pt x="134" y="40"/>
                  <a:pt x="136" y="42"/>
                  <a:pt x="136" y="44"/>
                </a:cubicBezTo>
                <a:cubicBezTo>
                  <a:pt x="136" y="46"/>
                  <a:pt x="134" y="48"/>
                  <a:pt x="132" y="48"/>
                </a:cubicBezTo>
                <a:cubicBezTo>
                  <a:pt x="130" y="48"/>
                  <a:pt x="128" y="46"/>
                  <a:pt x="128" y="44"/>
                </a:cubicBezTo>
                <a:cubicBezTo>
                  <a:pt x="128" y="42"/>
                  <a:pt x="130" y="40"/>
                  <a:pt x="132" y="40"/>
                </a:cubicBezTo>
                <a:moveTo>
                  <a:pt x="108" y="96"/>
                </a:moveTo>
                <a:cubicBezTo>
                  <a:pt x="110" y="96"/>
                  <a:pt x="112" y="94"/>
                  <a:pt x="112" y="92"/>
                </a:cubicBezTo>
                <a:cubicBezTo>
                  <a:pt x="112" y="90"/>
                  <a:pt x="110" y="88"/>
                  <a:pt x="108" y="88"/>
                </a:cubicBezTo>
                <a:cubicBezTo>
                  <a:pt x="106" y="88"/>
                  <a:pt x="104" y="90"/>
                  <a:pt x="104" y="92"/>
                </a:cubicBezTo>
                <a:cubicBezTo>
                  <a:pt x="104" y="94"/>
                  <a:pt x="106" y="96"/>
                  <a:pt x="108" y="96"/>
                </a:cubicBezTo>
                <a:moveTo>
                  <a:pt x="84" y="64"/>
                </a:moveTo>
                <a:cubicBezTo>
                  <a:pt x="82" y="64"/>
                  <a:pt x="80" y="66"/>
                  <a:pt x="80" y="68"/>
                </a:cubicBezTo>
                <a:cubicBezTo>
                  <a:pt x="80" y="70"/>
                  <a:pt x="82" y="72"/>
                  <a:pt x="84" y="72"/>
                </a:cubicBezTo>
                <a:cubicBezTo>
                  <a:pt x="86" y="72"/>
                  <a:pt x="88" y="70"/>
                  <a:pt x="88" y="68"/>
                </a:cubicBezTo>
                <a:cubicBezTo>
                  <a:pt x="88" y="66"/>
                  <a:pt x="86" y="64"/>
                  <a:pt x="84" y="64"/>
                </a:cubicBezTo>
                <a:moveTo>
                  <a:pt x="96" y="84"/>
                </a:moveTo>
                <a:cubicBezTo>
                  <a:pt x="98" y="84"/>
                  <a:pt x="100" y="82"/>
                  <a:pt x="100" y="80"/>
                </a:cubicBezTo>
                <a:cubicBezTo>
                  <a:pt x="100" y="78"/>
                  <a:pt x="98" y="76"/>
                  <a:pt x="96" y="76"/>
                </a:cubicBezTo>
                <a:cubicBezTo>
                  <a:pt x="94" y="76"/>
                  <a:pt x="92" y="78"/>
                  <a:pt x="92" y="80"/>
                </a:cubicBezTo>
                <a:cubicBezTo>
                  <a:pt x="92" y="82"/>
                  <a:pt x="94" y="84"/>
                  <a:pt x="96" y="84"/>
                </a:cubicBezTo>
              </a:path>
            </a:pathLst>
          </a:custGeom>
          <a:solidFill>
            <a:srgbClr val="BE424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7593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003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1" repeatCount="indefinite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  <p:bldLst>
          <p:bldP spid="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003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7" repeatCount="indefinite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  <p:bldLst>
          <p:bldP spid="5" grpId="0"/>
          <p:bldP spid="6" grpId="0"/>
          <p:bldP spid="7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oop 1 - Bloodstream">
            <a:hlinkClick r:id="" action="ppaction://media"/>
            <a:extLst>
              <a:ext uri="{FF2B5EF4-FFF2-40B4-BE49-F238E27FC236}">
                <a16:creationId xmlns:a16="http://schemas.microsoft.com/office/drawing/2014/main" id="{1AA21BF6-1B41-4A48-83E3-2D658E18BA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Video 1 - Aquarium">
            <a:hlinkClick r:id="" action="ppaction://media"/>
            <a:extLst>
              <a:ext uri="{FF2B5EF4-FFF2-40B4-BE49-F238E27FC236}">
                <a16:creationId xmlns:a16="http://schemas.microsoft.com/office/drawing/2014/main" id="{731E266D-007A-41D8-BF1B-E4AE8BE7219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2649" y="1474565"/>
            <a:ext cx="5280774" cy="29704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Video 3 - Jellyfish">
            <a:hlinkClick r:id="" action="ppaction://media"/>
            <a:extLst>
              <a:ext uri="{FF2B5EF4-FFF2-40B4-BE49-F238E27FC236}">
                <a16:creationId xmlns:a16="http://schemas.microsoft.com/office/drawing/2014/main" id="{2C362E12-57D6-4575-B7E6-F08095339D9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300414" y="1474565"/>
            <a:ext cx="5280772" cy="29704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396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1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op 2 - Blue motion">
            <a:hlinkClick r:id="" action="ppaction://media"/>
            <a:extLst>
              <a:ext uri="{FF2B5EF4-FFF2-40B4-BE49-F238E27FC236}">
                <a16:creationId xmlns:a16="http://schemas.microsoft.com/office/drawing/2014/main" id="{4F6AA407-0B95-47B6-94F9-3BC012316F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8228" y="0"/>
            <a:ext cx="12192000" cy="6858000"/>
          </a:xfrm>
          <a:prstGeom prst="rect">
            <a:avLst/>
          </a:prstGeom>
        </p:spPr>
      </p:pic>
      <p:pic>
        <p:nvPicPr>
          <p:cNvPr id="7" name="Video 1 - Aquarium">
            <a:hlinkClick r:id="" action="ppaction://media"/>
            <a:extLst>
              <a:ext uri="{FF2B5EF4-FFF2-40B4-BE49-F238E27FC236}">
                <a16:creationId xmlns:a16="http://schemas.microsoft.com/office/drawing/2014/main" id="{731E266D-007A-41D8-BF1B-E4AE8BE7219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03300" y="1797474"/>
            <a:ext cx="5074472" cy="2854390"/>
          </a:xfrm>
          <a:prstGeom prst="rect">
            <a:avLst/>
          </a:prstGeom>
          <a:ln w="9525" cap="flat">
            <a:solidFill>
              <a:srgbClr val="383838"/>
            </a:solidFill>
          </a:ln>
          <a:effectLst>
            <a:outerShdw blurRad="469900" dist="317500" dir="10800000" sx="101000" sy="101000" algn="tl" rotWithShape="0">
              <a:srgbClr val="0070C0">
                <a:alpha val="54000"/>
              </a:srgbClr>
            </a:outerShdw>
            <a:softEdge rad="127000"/>
          </a:effectLst>
          <a:scene3d>
            <a:camera prst="perspectiveRight" fov="3300000">
              <a:rot lat="0" lon="20400000" rev="0"/>
            </a:camera>
            <a:lightRig rig="threePt" dir="t"/>
          </a:scene3d>
          <a:sp3d extrusionH="889000" prstMaterial="plastic">
            <a:extrusionClr>
              <a:srgbClr val="777777"/>
            </a:extrusionClr>
          </a:sp3d>
        </p:spPr>
      </p:pic>
      <p:pic>
        <p:nvPicPr>
          <p:cNvPr id="8" name="Video 3 - Jellyfish">
            <a:hlinkClick r:id="" action="ppaction://media"/>
            <a:extLst>
              <a:ext uri="{FF2B5EF4-FFF2-40B4-BE49-F238E27FC236}">
                <a16:creationId xmlns:a16="http://schemas.microsoft.com/office/drawing/2014/main" id="{2C362E12-57D6-4575-B7E6-F08095339D9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152330" y="1797474"/>
            <a:ext cx="5074470" cy="2854390"/>
          </a:xfrm>
          <a:prstGeom prst="rect">
            <a:avLst/>
          </a:prstGeom>
          <a:ln w="9525" cap="flat">
            <a:solidFill>
              <a:srgbClr val="383838"/>
            </a:solidFill>
          </a:ln>
          <a:effectLst>
            <a:outerShdw blurRad="469900" dist="317500" sx="101000" sy="101000" algn="tl" rotWithShape="0">
              <a:srgbClr val="0070C0">
                <a:alpha val="54000"/>
              </a:srgbClr>
            </a:outerShdw>
            <a:softEdge rad="127000"/>
          </a:effectLst>
          <a:scene3d>
            <a:camera prst="perspectiveRight" fov="3300000">
              <a:rot lat="0" lon="1499994" rev="0"/>
            </a:camera>
            <a:lightRig rig="threePt" dir="t"/>
          </a:scene3d>
          <a:sp3d extrusionH="889000" prstMaterial="plastic">
            <a:extrusionClr>
              <a:srgbClr val="777777"/>
            </a:extrusionClr>
          </a:sp3d>
        </p:spPr>
      </p:pic>
    </p:spTree>
    <p:extLst>
      <p:ext uri="{BB962C8B-B14F-4D97-AF65-F5344CB8AC3E}">
        <p14:creationId xmlns:p14="http://schemas.microsoft.com/office/powerpoint/2010/main" val="37136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FFD618-6357-4FCD-9442-24F92B099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Video 3 - Jellyfish">
            <a:hlinkClick r:id="" action="ppaction://media"/>
            <a:extLst>
              <a:ext uri="{FF2B5EF4-FFF2-40B4-BE49-F238E27FC236}">
                <a16:creationId xmlns:a16="http://schemas.microsoft.com/office/drawing/2014/main" id="{73E5AD6E-B20E-4671-8234-D688F38ABA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976" r="38760"/>
          <a:stretch/>
        </p:blipFill>
        <p:spPr>
          <a:xfrm rot="20020444">
            <a:off x="5350288" y="915628"/>
            <a:ext cx="3055814" cy="4874343"/>
          </a:xfrm>
          <a:prstGeom prst="rect">
            <a:avLst/>
          </a:prstGeom>
          <a:scene3d>
            <a:camera prst="orthographicFront">
              <a:rot lat="20785999" lon="20053843" rev="387635"/>
            </a:camera>
            <a:lightRig rig="threePt" dir="t"/>
          </a:scene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EA9BDD-6D6B-40FF-90B9-3AA3FE30B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6892555 w 12192000"/>
              <a:gd name="connsiteY0" fmla="*/ 1148232 h 6858000"/>
              <a:gd name="connsiteX1" fmla="*/ 4871751 w 12192000"/>
              <a:gd name="connsiteY1" fmla="*/ 1789875 h 6858000"/>
              <a:gd name="connsiteX2" fmla="*/ 6946636 w 12192000"/>
              <a:gd name="connsiteY2" fmla="*/ 5520095 h 6858000"/>
              <a:gd name="connsiteX3" fmla="*/ 6946855 w 12192000"/>
              <a:gd name="connsiteY3" fmla="*/ 5520001 h 6858000"/>
              <a:gd name="connsiteX4" fmla="*/ 6952345 w 12192000"/>
              <a:gd name="connsiteY4" fmla="*/ 5529942 h 6858000"/>
              <a:gd name="connsiteX5" fmla="*/ 8914040 w 12192000"/>
              <a:gd name="connsiteY5" fmla="*/ 4710792 h 6858000"/>
              <a:gd name="connsiteX6" fmla="*/ 7784927 w 12192000"/>
              <a:gd name="connsiteY6" fmla="*/ 2741597 h 6858000"/>
              <a:gd name="connsiteX7" fmla="*/ 0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6892555" y="1148232"/>
                </a:moveTo>
                <a:lnTo>
                  <a:pt x="4871751" y="1789875"/>
                </a:lnTo>
                <a:lnTo>
                  <a:pt x="6946636" y="5520095"/>
                </a:lnTo>
                <a:lnTo>
                  <a:pt x="6946855" y="5520001"/>
                </a:lnTo>
                <a:lnTo>
                  <a:pt x="6952345" y="5529942"/>
                </a:lnTo>
                <a:lnTo>
                  <a:pt x="8914040" y="4710792"/>
                </a:lnTo>
                <a:lnTo>
                  <a:pt x="7784927" y="27415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84399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open computer sitting on a table&#10;&#10;Description generated with very high confidence">
            <a:extLst>
              <a:ext uri="{FF2B5EF4-FFF2-40B4-BE49-F238E27FC236}">
                <a16:creationId xmlns:a16="http://schemas.microsoft.com/office/drawing/2014/main" id="{EEC46AD8-A327-4BC9-A6E7-5D3EFD3FF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28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Video 2 - Rocks">
            <a:hlinkClick r:id="" action="ppaction://media"/>
            <a:extLst>
              <a:ext uri="{FF2B5EF4-FFF2-40B4-BE49-F238E27FC236}">
                <a16:creationId xmlns:a16="http://schemas.microsoft.com/office/drawing/2014/main" id="{2EF142EC-067D-4B5A-AC74-FCEA3A2DEC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752" r="15101"/>
          <a:stretch/>
        </p:blipFill>
        <p:spPr>
          <a:xfrm rot="21198748">
            <a:off x="1235280" y="261949"/>
            <a:ext cx="8002821" cy="5990388"/>
          </a:xfrm>
          <a:prstGeom prst="rect">
            <a:avLst/>
          </a:prstGeom>
          <a:scene3d>
            <a:camera prst="orthographicFront">
              <a:rot lat="1435905" lon="983083" rev="488348"/>
            </a:camera>
            <a:lightRig rig="threePt" dir="t"/>
          </a:scene3d>
        </p:spPr>
      </p:pic>
      <p:pic>
        <p:nvPicPr>
          <p:cNvPr id="12" name="Picture 11" descr="An open computer sitting on a table&#10;&#10;Description generated with very high confidence">
            <a:extLst>
              <a:ext uri="{FF2B5EF4-FFF2-40B4-BE49-F238E27FC236}">
                <a16:creationId xmlns:a16="http://schemas.microsoft.com/office/drawing/2014/main" id="{DBEFA8AC-BE98-4A3B-8540-ECAF3D8608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6840201" cy="9472613"/>
          </a:xfrm>
          <a:custGeom>
            <a:avLst/>
            <a:gdLst>
              <a:gd name="connsiteX0" fmla="*/ 6134100 w 12192000"/>
              <a:gd name="connsiteY0" fmla="*/ 638175 h 6858000"/>
              <a:gd name="connsiteX1" fmla="*/ 1209675 w 12192000"/>
              <a:gd name="connsiteY1" fmla="*/ 714375 h 6858000"/>
              <a:gd name="connsiteX2" fmla="*/ 1647825 w 12192000"/>
              <a:gd name="connsiteY2" fmla="*/ 4572000 h 6858000"/>
              <a:gd name="connsiteX3" fmla="*/ 6477000 w 12192000"/>
              <a:gd name="connsiteY3" fmla="*/ 386715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134100" y="638175"/>
                </a:moveTo>
                <a:lnTo>
                  <a:pt x="1209675" y="714375"/>
                </a:lnTo>
                <a:lnTo>
                  <a:pt x="1647825" y="4572000"/>
                </a:lnTo>
                <a:lnTo>
                  <a:pt x="6477000" y="386715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992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Widescreen</PresentationFormat>
  <Paragraphs>0</Paragraphs>
  <Slides>7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Andrzej Pach</dc:creator>
  <cp:lastModifiedBy>Andrew Pach</cp:lastModifiedBy>
  <cp:revision>9</cp:revision>
  <dcterms:created xsi:type="dcterms:W3CDTF">2017-11-23T09:39:03Z</dcterms:created>
  <dcterms:modified xsi:type="dcterms:W3CDTF">2021-02-08T11:52:53Z</dcterms:modified>
</cp:coreProperties>
</file>

<file path=docProps/thumbnail.jpeg>
</file>